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7" r:id="rId4"/>
    <p:sldId id="260" r:id="rId5"/>
    <p:sldId id="258" r:id="rId6"/>
    <p:sldId id="262" r:id="rId7"/>
    <p:sldId id="261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4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30650-9788-461B-90E3-AF34F3485AEE}" type="datetimeFigureOut">
              <a:rPr lang="zh-CN" altLang="en-US" smtClean="0"/>
              <a:t>2018/3/15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16DD4-0ED0-43E8-A732-AA193FE1D4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22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693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1162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250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888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734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66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48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905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1949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92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64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1955F-3DD5-4478-8B68-E26F745E2E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9158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如何寻找资源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西方古典音乐研讨会</a:t>
            </a:r>
            <a:endParaRPr lang="en-US" altLang="zh-CN" dirty="0" smtClean="0"/>
          </a:p>
          <a:p>
            <a:r>
              <a:rPr lang="zh-CN" altLang="en-US" dirty="0" smtClean="0"/>
              <a:t>导引  </a:t>
            </a:r>
            <a:r>
              <a:rPr lang="en-US" altLang="zh-CN" dirty="0" smtClean="0"/>
              <a:t>2016-10-15</a:t>
            </a:r>
          </a:p>
          <a:p>
            <a:r>
              <a:rPr lang="en-US" altLang="zh-CN" dirty="0" err="1" smtClean="0"/>
              <a:t>MuzBuz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791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头等</a:t>
            </a:r>
            <a:r>
              <a:rPr lang="zh-CN" altLang="en-US" dirty="0" smtClean="0"/>
              <a:t>大事：听！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trike="sngStrike" dirty="0"/>
              <a:t>百度音乐</a:t>
            </a:r>
            <a:r>
              <a:rPr lang="zh-CN" altLang="en-US" dirty="0"/>
              <a:t>、</a:t>
            </a:r>
            <a:r>
              <a:rPr lang="zh-CN" altLang="en-US" strike="sngStrike" dirty="0"/>
              <a:t>虾米音乐</a:t>
            </a:r>
            <a:endParaRPr lang="en-US" altLang="zh-CN" strike="sngStrike" dirty="0"/>
          </a:p>
          <a:p>
            <a:r>
              <a:rPr lang="en-US" altLang="zh-CN" dirty="0" smtClean="0"/>
              <a:t>QQ</a:t>
            </a:r>
            <a:r>
              <a:rPr lang="zh-CN" altLang="en-US" dirty="0" smtClean="0"/>
              <a:t>音乐</a:t>
            </a:r>
            <a:r>
              <a:rPr lang="zh-CN" altLang="en-US" dirty="0" smtClean="0"/>
              <a:t>（豪华</a:t>
            </a:r>
            <a:r>
              <a:rPr lang="zh-CN" altLang="en-US" dirty="0" smtClean="0"/>
              <a:t>绿钻</a:t>
            </a:r>
            <a:r>
              <a:rPr lang="en-US" altLang="zh-CN" dirty="0" smtClean="0"/>
              <a:t>15</a:t>
            </a:r>
            <a:r>
              <a:rPr lang="zh-CN" altLang="en-US" dirty="0" smtClean="0"/>
              <a:t>元</a:t>
            </a:r>
            <a:r>
              <a:rPr lang="en-US" altLang="zh-CN" dirty="0" smtClean="0"/>
              <a:t>/</a:t>
            </a:r>
            <a:r>
              <a:rPr lang="zh-CN" altLang="en-US" dirty="0" smtClean="0"/>
              <a:t>月）、</a:t>
            </a:r>
            <a:r>
              <a:rPr lang="zh-CN" altLang="en-US" b="1" dirty="0" smtClean="0"/>
              <a:t>网易云</a:t>
            </a:r>
            <a:r>
              <a:rPr lang="zh-CN" altLang="en-US" b="1" dirty="0" smtClean="0"/>
              <a:t>音乐（</a:t>
            </a:r>
            <a:r>
              <a:rPr lang="zh-CN" altLang="en-US" b="1" dirty="0"/>
              <a:t>灰常推荐！ </a:t>
            </a:r>
            <a:r>
              <a:rPr lang="zh-CN" altLang="en-US" b="1" dirty="0" smtClean="0"/>
              <a:t>）</a:t>
            </a:r>
            <a:endParaRPr lang="en-US" altLang="zh-CN" b="1" dirty="0" smtClean="0"/>
          </a:p>
          <a:p>
            <a:r>
              <a:rPr lang="zh-CN" altLang="en-US" b="1" dirty="0"/>
              <a:t>库</a:t>
            </a:r>
            <a:r>
              <a:rPr lang="zh-CN" altLang="en-US" b="1" dirty="0" smtClean="0"/>
              <a:t>克音乐</a:t>
            </a:r>
            <a:r>
              <a:rPr lang="zh-CN" altLang="en-US" dirty="0" smtClean="0"/>
              <a:t>（使用浙大图书馆提供定制客户端，可外网在线听）</a:t>
            </a:r>
            <a:endParaRPr lang="en-US" altLang="zh-CN" dirty="0" smtClean="0"/>
          </a:p>
          <a:p>
            <a:r>
              <a:rPr lang="en-US" altLang="zh-CN" dirty="0" smtClean="0"/>
              <a:t>Groove Music – Microsoft Music Store</a:t>
            </a:r>
          </a:p>
          <a:p>
            <a:r>
              <a:rPr lang="en-US" altLang="zh-CN" dirty="0" smtClean="0"/>
              <a:t>Google Play Music</a:t>
            </a:r>
          </a:p>
          <a:p>
            <a:r>
              <a:rPr lang="en-US" altLang="zh-CN" dirty="0" smtClean="0"/>
              <a:t>iTunes Store - Apple Music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10</a:t>
            </a:r>
            <a:r>
              <a:rPr lang="zh-CN" altLang="en-US" dirty="0" smtClean="0"/>
              <a:t>元</a:t>
            </a:r>
            <a:r>
              <a:rPr lang="en-US" altLang="zh-CN" dirty="0" smtClean="0"/>
              <a:t>/</a:t>
            </a:r>
            <a:r>
              <a:rPr lang="zh-CN" altLang="en-US" dirty="0" smtClean="0"/>
              <a:t>月，三个月免费试用期）</a:t>
            </a:r>
            <a:endParaRPr lang="en-US" altLang="zh-CN" dirty="0" smtClean="0"/>
          </a:p>
          <a:p>
            <a:r>
              <a:rPr lang="en-US" altLang="zh-CN" b="1" dirty="0" smtClean="0"/>
              <a:t>Spotify</a:t>
            </a:r>
            <a:r>
              <a:rPr lang="zh-CN" altLang="en-US" dirty="0" smtClean="0"/>
              <a:t>（</a:t>
            </a:r>
            <a:r>
              <a:rPr lang="en-US" altLang="zh-CN" dirty="0" smtClean="0"/>
              <a:t>Premium</a:t>
            </a:r>
            <a:r>
              <a:rPr lang="zh-CN" altLang="en-US" dirty="0" smtClean="0"/>
              <a:t>原价</a:t>
            </a:r>
            <a:r>
              <a:rPr lang="en-US" altLang="zh-CN" dirty="0" smtClean="0"/>
              <a:t>9.99(</a:t>
            </a:r>
            <a:r>
              <a:rPr lang="zh-CN" altLang="en-US" dirty="0" smtClean="0"/>
              <a:t>地区对应货币单位</a:t>
            </a:r>
            <a:r>
              <a:rPr lang="en-US" altLang="zh-CN" dirty="0" smtClean="0"/>
              <a:t>)/</a:t>
            </a:r>
            <a:r>
              <a:rPr lang="zh-CN" altLang="en-US" dirty="0" smtClean="0"/>
              <a:t>月）</a:t>
            </a:r>
            <a:endParaRPr lang="en-US" altLang="zh-CN" dirty="0" smtClean="0"/>
          </a:p>
          <a:p>
            <a:r>
              <a:rPr lang="en-US" altLang="zh-CN" b="1" dirty="0" err="1" smtClean="0"/>
              <a:t>Qobuz</a:t>
            </a:r>
            <a:endParaRPr lang="zh-CN" altLang="en-US" b="1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734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不过瘾？下！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r>
              <a:rPr lang="zh-CN" altLang="en-US" strike="sngStrike" dirty="0" smtClean="0"/>
              <a:t>搜种子</a:t>
            </a:r>
            <a:r>
              <a:rPr lang="en-US" altLang="zh-CN" strike="sngStrike" dirty="0" smtClean="0"/>
              <a:t>(</a:t>
            </a:r>
            <a:r>
              <a:rPr lang="en-US" altLang="zh-CN" strike="sngStrike" dirty="0" err="1" smtClean="0"/>
              <a:t>BitTorrent</a:t>
            </a:r>
            <a:r>
              <a:rPr lang="en-US" altLang="zh-CN" strike="sngStrike" dirty="0" smtClean="0"/>
              <a:t>)</a:t>
            </a:r>
            <a:r>
              <a:rPr lang="zh-CN" altLang="en-US" strike="sngStrike" dirty="0" smtClean="0"/>
              <a:t>：</a:t>
            </a:r>
            <a:r>
              <a:rPr lang="en-US" altLang="zh-CN" strike="sngStrike" dirty="0" smtClean="0"/>
              <a:t>kickass.to (</a:t>
            </a:r>
            <a:r>
              <a:rPr lang="zh-CN" altLang="en-US" strike="sngStrike" dirty="0" smtClean="0"/>
              <a:t>已被封，请使用镜像</a:t>
            </a:r>
            <a:r>
              <a:rPr lang="en-US" altLang="zh-CN" strike="sngStrike" dirty="0" smtClean="0"/>
              <a:t>), torrentz.eu</a:t>
            </a:r>
          </a:p>
          <a:p>
            <a:r>
              <a:rPr lang="zh-CN" altLang="en-US" dirty="0" smtClean="0"/>
              <a:t>搜磁链</a:t>
            </a:r>
            <a:r>
              <a:rPr lang="en-US" altLang="zh-CN" dirty="0" smtClean="0"/>
              <a:t>(Magnetic link)</a:t>
            </a:r>
            <a:r>
              <a:rPr lang="zh-CN" altLang="en-US" dirty="0" smtClean="0"/>
              <a:t>：</a:t>
            </a:r>
            <a:r>
              <a:rPr lang="en-US" altLang="zh-CN" dirty="0" smtClean="0"/>
              <a:t>cilidb.net </a:t>
            </a:r>
            <a:r>
              <a:rPr lang="zh-CN" altLang="en-US" dirty="0" smtClean="0"/>
              <a:t>转换成种子：</a:t>
            </a:r>
            <a:r>
              <a:rPr lang="fr-FR" altLang="zh-CN" dirty="0" smtClean="0"/>
              <a:t>savebt.com/home</a:t>
            </a:r>
            <a:endParaRPr lang="en-US" altLang="zh-CN" dirty="0" smtClean="0"/>
          </a:p>
          <a:p>
            <a:r>
              <a:rPr lang="zh-CN" altLang="en-US" strike="sngStrike" dirty="0" smtClean="0"/>
              <a:t>搜电驴</a:t>
            </a:r>
            <a:r>
              <a:rPr lang="en-US" altLang="zh-CN" strike="sngStrike" dirty="0" smtClean="0"/>
              <a:t>(ED2K web)</a:t>
            </a:r>
            <a:r>
              <a:rPr lang="zh-CN" altLang="en-US" strike="sngStrike" dirty="0" smtClean="0"/>
              <a:t>：</a:t>
            </a:r>
            <a:r>
              <a:rPr lang="en-US" altLang="zh-CN" strike="sngStrike" dirty="0" smtClean="0"/>
              <a:t>verycd.com (</a:t>
            </a:r>
            <a:r>
              <a:rPr lang="zh-CN" altLang="en-US" strike="sngStrike" dirty="0" smtClean="0"/>
              <a:t>需要破解插件，或使用镜像</a:t>
            </a:r>
            <a:r>
              <a:rPr lang="en-US" altLang="zh-CN" strike="sngStrike" dirty="0" smtClean="0"/>
              <a:t>)</a:t>
            </a:r>
          </a:p>
          <a:p>
            <a:r>
              <a:rPr lang="zh-CN" altLang="en-US" dirty="0" smtClean="0"/>
              <a:t>搜百度网盘：</a:t>
            </a:r>
            <a:r>
              <a:rPr lang="en-US" altLang="zh-CN" dirty="0" err="1" smtClean="0"/>
              <a:t>site:pan.baidu.com</a:t>
            </a:r>
            <a:r>
              <a:rPr lang="en-US" altLang="zh-CN" dirty="0" smtClean="0"/>
              <a:t> xxx (</a:t>
            </a:r>
            <a:r>
              <a:rPr lang="zh-CN" altLang="en-US" dirty="0" smtClean="0"/>
              <a:t>最直接的办法</a:t>
            </a:r>
            <a:r>
              <a:rPr lang="en-US" altLang="zh-CN" dirty="0" smtClean="0"/>
              <a:t>), so.baiduyun.me (</a:t>
            </a:r>
            <a:r>
              <a:rPr lang="zh-CN" altLang="en-US" dirty="0" smtClean="0"/>
              <a:t>曾经使用率最高但目前不是很好用</a:t>
            </a:r>
            <a:r>
              <a:rPr lang="en-US" altLang="zh-CN" dirty="0" smtClean="0"/>
              <a:t>), </a:t>
            </a:r>
            <a:r>
              <a:rPr lang="en-US" altLang="zh-CN" b="1" dirty="0" smtClean="0"/>
              <a:t>panduoduo.net</a:t>
            </a:r>
            <a:r>
              <a:rPr lang="en-US" altLang="zh-CN" dirty="0" smtClean="0"/>
              <a:t>, panzz.com</a:t>
            </a:r>
          </a:p>
          <a:p>
            <a:r>
              <a:rPr lang="en-US" altLang="zh-CN" dirty="0" smtClean="0"/>
              <a:t>PT</a:t>
            </a:r>
            <a:r>
              <a:rPr lang="zh-CN" altLang="en-US" dirty="0" smtClean="0"/>
              <a:t>网站：</a:t>
            </a:r>
            <a:r>
              <a:rPr lang="en-US" altLang="zh-CN" dirty="0" smtClean="0"/>
              <a:t>demonoid.to</a:t>
            </a:r>
            <a:r>
              <a:rPr lang="zh-CN" altLang="en-US" dirty="0" smtClean="0"/>
              <a:t>（几个镜像，但用户流失）</a:t>
            </a:r>
            <a:r>
              <a:rPr lang="en-US" altLang="zh-CN" dirty="0" smtClean="0"/>
              <a:t>, </a:t>
            </a:r>
            <a:br>
              <a:rPr lang="en-US" altLang="zh-CN" dirty="0" smtClean="0"/>
            </a:br>
            <a:r>
              <a:rPr lang="en-US" altLang="zh-CN" dirty="0" smtClean="0"/>
              <a:t>               rutracker.org</a:t>
            </a:r>
            <a:r>
              <a:rPr lang="zh-CN" altLang="en-US" dirty="0" smtClean="0"/>
              <a:t>（备用域名：</a:t>
            </a:r>
            <a:r>
              <a:rPr lang="en-US" altLang="zh-CN" dirty="0" smtClean="0"/>
              <a:t>maintracker.org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r>
              <a:rPr lang="zh-CN" altLang="en-US" dirty="0" smtClean="0"/>
              <a:t>博客等：</a:t>
            </a:r>
            <a:r>
              <a:rPr lang="en-US" altLang="zh-CN" dirty="0" smtClean="0"/>
              <a:t>some BlogSpot‘s, </a:t>
            </a:r>
            <a:r>
              <a:rPr lang="en-US" altLang="zh-CN" dirty="0" err="1" smtClean="0"/>
              <a:t>israbox.club</a:t>
            </a:r>
            <a:r>
              <a:rPr lang="en-US" altLang="zh-CN" dirty="0" smtClean="0"/>
              <a:t>, </a:t>
            </a:r>
            <a:r>
              <a:rPr lang="en-US" altLang="zh-CN" strike="sngStrike" dirty="0" smtClean="0"/>
              <a:t>what.cd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AvaxHome</a:t>
            </a:r>
            <a:r>
              <a:rPr lang="en-US" altLang="zh-CN" dirty="0" smtClean="0"/>
              <a:t>, only-classical, intoclassics.net, raritetclassic.com</a:t>
            </a:r>
            <a:r>
              <a:rPr lang="en-US" altLang="zh-CN" dirty="0"/>
              <a:t>, </a:t>
            </a:r>
            <a:r>
              <a:rPr lang="en-US" altLang="zh-CN" dirty="0" smtClean="0"/>
              <a:t>onlyclassical.org, boxset.ru</a:t>
            </a:r>
          </a:p>
          <a:p>
            <a:r>
              <a:rPr lang="zh-CN" altLang="en-US" dirty="0" smtClean="0"/>
              <a:t>有损资源：</a:t>
            </a:r>
            <a:r>
              <a:rPr lang="en-US" altLang="zh-CN" dirty="0" smtClean="0"/>
              <a:t>deepmp3.ru</a:t>
            </a:r>
          </a:p>
          <a:p>
            <a:r>
              <a:rPr lang="zh-CN" altLang="en-US" dirty="0"/>
              <a:t>网</a:t>
            </a:r>
            <a:r>
              <a:rPr lang="zh-CN" altLang="en-US" dirty="0" smtClean="0"/>
              <a:t>易云</a:t>
            </a:r>
            <a:r>
              <a:rPr lang="zh-CN" altLang="en-US" dirty="0" smtClean="0"/>
              <a:t>音乐会员（</a:t>
            </a:r>
            <a:r>
              <a:rPr lang="en-US" altLang="zh-CN" dirty="0" smtClean="0"/>
              <a:t>12</a:t>
            </a:r>
            <a:r>
              <a:rPr lang="zh-CN" altLang="en-US" dirty="0" smtClean="0"/>
              <a:t>元</a:t>
            </a:r>
            <a:r>
              <a:rPr lang="en-US" altLang="zh-CN" dirty="0" smtClean="0"/>
              <a:t>/</a:t>
            </a:r>
            <a:r>
              <a:rPr lang="zh-CN" altLang="en-US" dirty="0" smtClean="0"/>
              <a:t>月</a:t>
            </a:r>
            <a:r>
              <a:rPr lang="zh-CN" altLang="en-US" dirty="0" smtClean="0"/>
              <a:t>，</a:t>
            </a:r>
            <a:r>
              <a:rPr lang="en-US" altLang="zh-CN" dirty="0" smtClean="0"/>
              <a:t>500</a:t>
            </a:r>
            <a:r>
              <a:rPr lang="zh-CN" altLang="en-US" dirty="0" smtClean="0"/>
              <a:t>首下载量</a:t>
            </a:r>
            <a:r>
              <a:rPr lang="zh-CN" altLang="en-US" dirty="0" smtClean="0"/>
              <a:t>），</a:t>
            </a:r>
            <a:r>
              <a:rPr lang="en-US" altLang="zh-CN" dirty="0" smtClean="0"/>
              <a:t>QQ</a:t>
            </a:r>
            <a:r>
              <a:rPr lang="zh-CN" altLang="en-US" dirty="0" smtClean="0"/>
              <a:t>音乐绿钻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53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848000" y="2554200"/>
            <a:ext cx="84946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最</a:t>
            </a:r>
            <a:r>
              <a:rPr lang="zh-CN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重要的事：</a:t>
            </a:r>
            <a:endParaRPr lang="en-US" altLang="zh-CN" sz="54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zh-CN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用外文搜索音乐资源！！！</a:t>
            </a:r>
            <a:endParaRPr lang="zh-CN" alt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487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进阶学习：阅读书籍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百度云盘，新浪微盘</a:t>
            </a:r>
            <a:endParaRPr lang="en-US" altLang="zh-CN" dirty="0" smtClean="0"/>
          </a:p>
          <a:p>
            <a:r>
              <a:rPr lang="en-US" altLang="zh-CN" dirty="0" smtClean="0"/>
              <a:t>Library Genesis: libgen.io</a:t>
            </a:r>
            <a:r>
              <a:rPr lang="zh-CN" altLang="en-US" dirty="0" smtClean="0"/>
              <a:t>（主站）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>libgen.net / (</a:t>
            </a:r>
            <a:r>
              <a:rPr lang="en-US" altLang="zh-CN" dirty="0" err="1" smtClean="0"/>
              <a:t>en</a:t>
            </a:r>
            <a:r>
              <a:rPr lang="en-US" altLang="zh-CN" smtClean="0"/>
              <a:t>.)bookfi.net </a:t>
            </a:r>
            <a:r>
              <a:rPr lang="en-US" altLang="zh-CN" dirty="0"/>
              <a:t>/ </a:t>
            </a:r>
            <a:r>
              <a:rPr lang="en-US" altLang="zh-CN" dirty="0" smtClean="0"/>
              <a:t>bookzz.org / booksc.org</a:t>
            </a:r>
            <a:r>
              <a:rPr lang="zh-CN" altLang="en-US" dirty="0" smtClean="0"/>
              <a:t>（镜像）</a:t>
            </a:r>
            <a:endParaRPr lang="en-US" altLang="zh-CN" dirty="0" smtClean="0"/>
          </a:p>
          <a:p>
            <a:r>
              <a:rPr lang="en-US" altLang="zh-CN" dirty="0" smtClean="0"/>
              <a:t>monoskop.org </a:t>
            </a:r>
            <a:r>
              <a:rPr lang="zh-CN" altLang="en-US" baseline="30000" dirty="0" smtClean="0"/>
              <a:t>*</a:t>
            </a:r>
            <a:endParaRPr lang="en-US" altLang="zh-CN" baseline="30000" dirty="0"/>
          </a:p>
          <a:p>
            <a:r>
              <a:rPr lang="en-US" altLang="zh-CN" dirty="0" smtClean="0"/>
              <a:t>scribd.com</a:t>
            </a:r>
          </a:p>
          <a:p>
            <a:r>
              <a:rPr lang="en-US" altLang="zh-CN" dirty="0" smtClean="0"/>
              <a:t>archive.org</a:t>
            </a:r>
          </a:p>
          <a:p>
            <a:r>
              <a:rPr lang="en-US" altLang="zh-CN" dirty="0" smtClean="0"/>
              <a:t>BT/</a:t>
            </a:r>
            <a:r>
              <a:rPr lang="zh-CN" altLang="en-US" dirty="0" smtClean="0"/>
              <a:t>磁链有时候也很好用</a:t>
            </a:r>
            <a:endParaRPr lang="en-US" altLang="zh-CN" dirty="0" smtClean="0"/>
          </a:p>
          <a:p>
            <a:r>
              <a:rPr lang="zh-CN" altLang="en-US" dirty="0" smtClean="0"/>
              <a:t>出版物免费阅读</a:t>
            </a:r>
            <a:r>
              <a:rPr lang="en-US" altLang="zh-CN" dirty="0" smtClean="0"/>
              <a:t>issuu.com</a:t>
            </a:r>
            <a:r>
              <a:rPr lang="zh-CN" altLang="en-US" dirty="0" smtClean="0"/>
              <a:t>（杂志、小册子等）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83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进</a:t>
            </a:r>
            <a:r>
              <a:rPr lang="zh-CN" altLang="en-US" dirty="0" smtClean="0"/>
              <a:t>阶学习：查阅乐谱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imslp.org</a:t>
            </a:r>
          </a:p>
          <a:p>
            <a:r>
              <a:rPr lang="zh-CN" altLang="en-US" dirty="0" smtClean="0"/>
              <a:t>其他网站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96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040907" y="2554200"/>
            <a:ext cx="410881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5400" b="0" i="0" u="none" strike="noStrike" kern="1200" cap="none" spc="0" normalizeH="0" baseline="0" noProof="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t>最后，</a:t>
            </a:r>
            <a:endParaRPr kumimoji="0" lang="en-US" altLang="zh-CN" sz="54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5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等线" panose="020F0502020204030204"/>
                <a:ea typeface="等线" panose="02010600030101010101" pitchFamily="2" charset="-122"/>
              </a:rPr>
              <a:t>请支持正版</a:t>
            </a:r>
            <a:r>
              <a:rPr lang="en-US" altLang="zh-CN" sz="5400" dirty="0" smtClean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等线" panose="020F0502020204030204"/>
                <a:ea typeface="等线" panose="02010600030101010101" pitchFamily="2" charset="-122"/>
              </a:rPr>
              <a:t>~</a:t>
            </a:r>
            <a:endParaRPr kumimoji="0" lang="zh-CN" altLang="en-US" sz="54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 smtClean="0"/>
              <a:t>2016/10/15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CN" altLang="en-US" smtClean="0"/>
              <a:t>西方古典音乐研讨会</a:t>
            </a:r>
            <a:r>
              <a:rPr lang="en-US" altLang="zh-CN" smtClean="0"/>
              <a:t>-</a:t>
            </a:r>
            <a:r>
              <a:rPr lang="zh-CN" altLang="en-US" smtClean="0"/>
              <a:t>导引</a:t>
            </a: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955F-3DD5-4478-8B68-E26F745E2EF8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375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284</Words>
  <Application>Microsoft Office PowerPoint</Application>
  <PresentationFormat>宽屏</PresentationFormat>
  <Paragraphs>55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如何寻找资源</vt:lpstr>
      <vt:lpstr>头等大事：听！</vt:lpstr>
      <vt:lpstr>不过瘾？下！</vt:lpstr>
      <vt:lpstr>PowerPoint 演示文稿</vt:lpstr>
      <vt:lpstr>进阶学习：阅读书籍</vt:lpstr>
      <vt:lpstr>进阶学习：查阅乐谱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如何寻找资源</dc:title>
  <dc:creator>A. Zhong</dc:creator>
  <cp:lastModifiedBy>A. Zhong</cp:lastModifiedBy>
  <cp:revision>22</cp:revision>
  <dcterms:created xsi:type="dcterms:W3CDTF">2016-09-27T17:44:44Z</dcterms:created>
  <dcterms:modified xsi:type="dcterms:W3CDTF">2018-03-15T08:49:01Z</dcterms:modified>
</cp:coreProperties>
</file>